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6794"/>
    <a:srgbClr val="05495E"/>
    <a:srgbClr val="41A7BF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28" d="100"/>
          <a:sy n="28" d="100"/>
        </p:scale>
        <p:origin x="60" y="10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13.06.2021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2028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2199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5313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036965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17547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37653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42580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733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1268760"/>
            <a:ext cx="3456384" cy="360040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6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36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ru-RU" sz="36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39552" y="4509120"/>
            <a:ext cx="8208912" cy="15841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4800" i="1" dirty="0">
                <a:latin typeface="Georgia" panose="02040502050405020303" pitchFamily="18" charset="0"/>
              </a:rPr>
              <a:t>Рання ранкова</a:t>
            </a:r>
            <a:br>
              <a:rPr lang="en-US" sz="4800" i="1" dirty="0">
                <a:latin typeface="Georgia" panose="02040502050405020303" pitchFamily="18" charset="0"/>
              </a:rPr>
            </a:br>
            <a:r>
              <a:rPr lang="uk-UA" sz="4800" i="1" dirty="0">
                <a:latin typeface="Georgia" panose="02040502050405020303" pitchFamily="18" charset="0"/>
              </a:rPr>
              <a:t>хвала Богові</a:t>
            </a:r>
            <a:endParaRPr lang="ru-RU" sz="48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1520" y="2276872"/>
            <a:ext cx="8784976" cy="38884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Я буду Тебе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вихваляти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о Господи,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серед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народів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, я буду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співати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Тобі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між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ЧОЛОВІКАМИ</a:t>
            </a:r>
            <a:b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мого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міста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uk-UA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16016" y="1268760"/>
            <a:ext cx="3960440" cy="360040"/>
          </a:xfrm>
        </p:spPr>
        <p:txBody>
          <a:bodyPr>
            <a:noAutofit/>
          </a:bodyPr>
          <a:lstStyle/>
          <a:p>
            <a:pPr algn="ctr"/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57</a:t>
            </a:r>
            <a:r>
              <a:rPr lang="en-US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 </a:t>
            </a:r>
            <a:endParaRPr lang="ru-RU" sz="40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306732"/>
      </p:ext>
    </p:extLst>
  </p:cSld>
  <p:clrMapOvr>
    <a:masterClrMapping/>
  </p:clrMapOvr>
  <p:transition spd="med"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060848"/>
            <a:ext cx="9144000" cy="446449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Помилуй мене,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милосердний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Боже, помилуй мене,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до Тебе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вдається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душа моя, і в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тіні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Твоїх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крил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я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сховаюсь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аж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поки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нещастя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мине! </a:t>
            </a:r>
            <a:endParaRPr lang="uk-UA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16016" y="1268760"/>
            <a:ext cx="3960440" cy="360040"/>
          </a:xfrm>
        </p:spPr>
        <p:txBody>
          <a:bodyPr>
            <a:noAutofit/>
          </a:bodyPr>
          <a:lstStyle/>
          <a:p>
            <a:pPr algn="ctr"/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57</a:t>
            </a:r>
            <a:r>
              <a:rPr lang="en-US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uk-UA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40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p:transition spd="med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5496" y="2060848"/>
            <a:ext cx="9108504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Я кличу до Бога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Всевишнього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до Бога,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який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мене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вислухає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та чинить для мене добро. </a:t>
            </a:r>
            <a:endParaRPr lang="uk-UA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16016" y="1268760"/>
            <a:ext cx="3960440" cy="360040"/>
          </a:xfrm>
        </p:spPr>
        <p:txBody>
          <a:bodyPr>
            <a:noAutofit/>
          </a:bodyPr>
          <a:lstStyle/>
          <a:p>
            <a:pPr algn="ctr"/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57</a:t>
            </a:r>
            <a:r>
              <a:rPr lang="en-US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 </a:t>
            </a:r>
            <a:endParaRPr lang="ru-RU" sz="40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679660"/>
      </p:ext>
    </p:extLst>
  </p:cSld>
  <p:clrMapOvr>
    <a:masterClrMapping/>
  </p:clrMapOvr>
  <p:transition spd="med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07504" y="2060848"/>
            <a:ext cx="8928992" cy="38884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пошле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з небес і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врятує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мене,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поганьбить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того, </a:t>
            </a:r>
          </a:p>
          <a:p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хто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чатує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на мене. </a:t>
            </a:r>
          </a:p>
          <a:p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Бог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пошле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Свою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милість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та правду Свою </a:t>
            </a:r>
            <a:endParaRPr lang="uk-UA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16016" y="1268760"/>
            <a:ext cx="3960440" cy="360040"/>
          </a:xfrm>
        </p:spPr>
        <p:txBody>
          <a:bodyPr>
            <a:noAutofit/>
          </a:bodyPr>
          <a:lstStyle/>
          <a:p>
            <a:pPr algn="ctr"/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57</a:t>
            </a:r>
            <a:r>
              <a:rPr lang="en-US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 </a:t>
            </a:r>
            <a:endParaRPr lang="ru-RU" sz="40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857350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060848"/>
            <a:ext cx="9144000" cy="47971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на душу мою.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Знаходжуся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я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серед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левів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цих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ЧОЛОВІКІВ -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супротивників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людських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синів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пожирають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їхні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зуби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як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спис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той та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стріли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їхній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язик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гострий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меч. </a:t>
            </a:r>
            <a:endParaRPr lang="uk-UA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16016" y="1268760"/>
            <a:ext cx="3960440" cy="360040"/>
          </a:xfrm>
        </p:spPr>
        <p:txBody>
          <a:bodyPr>
            <a:noAutofit/>
          </a:bodyPr>
          <a:lstStyle/>
          <a:p>
            <a:pPr algn="ctr"/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57</a:t>
            </a:r>
            <a:r>
              <a:rPr lang="en-US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 </a:t>
            </a:r>
            <a:endParaRPr lang="ru-RU" sz="40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291530"/>
      </p:ext>
    </p:extLst>
  </p:cSld>
  <p:clrMapOvr>
    <a:masterClrMapping/>
  </p:clrMapOvr>
  <p:transition spd="med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75556" y="2276872"/>
            <a:ext cx="8280920" cy="396044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Піднесися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ж,</a:t>
            </a:r>
            <a:b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святий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праведний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Боже</a:t>
            </a:r>
            <a:b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над небо, а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могутня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осяйна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слава Твоя над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всією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землею! </a:t>
            </a:r>
            <a:endParaRPr lang="uk-UA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16016" y="1268760"/>
            <a:ext cx="3960440" cy="360040"/>
          </a:xfrm>
        </p:spPr>
        <p:txBody>
          <a:bodyPr>
            <a:noAutofit/>
          </a:bodyPr>
          <a:lstStyle/>
          <a:p>
            <a:pPr algn="ctr"/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57</a:t>
            </a:r>
            <a:r>
              <a:rPr lang="en-US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 </a:t>
            </a:r>
            <a:endParaRPr lang="ru-RU" sz="40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090618"/>
      </p:ext>
    </p:extLst>
  </p:cSld>
  <p:clrMapOvr>
    <a:masterClrMapping/>
  </p:clrMapOvr>
  <p:transition spd="med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79512" y="2492896"/>
            <a:ext cx="8928992" cy="396044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Супротивники приготовили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пастку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стіп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моїх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, душу мою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нахилили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ці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ЧОЛОВІКИ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викопали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вовчу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яму для мене, і попадали в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неї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самі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uk-UA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16016" y="1268760"/>
            <a:ext cx="3960440" cy="360040"/>
          </a:xfrm>
        </p:spPr>
        <p:txBody>
          <a:bodyPr>
            <a:noAutofit/>
          </a:bodyPr>
          <a:lstStyle/>
          <a:p>
            <a:pPr algn="ctr"/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57</a:t>
            </a:r>
            <a:r>
              <a:rPr lang="en-US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 </a:t>
            </a:r>
            <a:endParaRPr lang="ru-RU" sz="40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167300"/>
      </p:ext>
    </p:extLst>
  </p:cSld>
  <p:clrMapOvr>
    <a:masterClrMapping/>
  </p:clrMapOvr>
  <p:transition spd="med"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75556" y="2060848"/>
            <a:ext cx="8280920" cy="396044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Моє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серце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зміцнилося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Тобі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, Боже,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Який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відкупляє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Своїх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зміцнилося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серце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моє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, я буду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співати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славити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Тебе! </a:t>
            </a:r>
            <a:endParaRPr lang="uk-UA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16016" y="1268760"/>
            <a:ext cx="3960440" cy="360040"/>
          </a:xfrm>
        </p:spPr>
        <p:txBody>
          <a:bodyPr>
            <a:noAutofit/>
          </a:bodyPr>
          <a:lstStyle/>
          <a:p>
            <a:pPr algn="ctr"/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57</a:t>
            </a:r>
            <a:r>
              <a:rPr lang="en-US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 </a:t>
            </a:r>
            <a:endParaRPr lang="ru-RU" sz="40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261599"/>
      </p:ext>
    </p:extLst>
  </p:cSld>
  <p:clrMapOvr>
    <a:masterClrMapping/>
  </p:clrMapOvr>
  <p:transition spd="med"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1520" y="2420888"/>
            <a:ext cx="8892480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Збудися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ж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хвало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моя,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пробудися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ж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арфо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цитро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я буду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будити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досвітню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зорю! </a:t>
            </a:r>
            <a:endParaRPr lang="uk-UA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16016" y="1268760"/>
            <a:ext cx="3960440" cy="360040"/>
          </a:xfrm>
        </p:spPr>
        <p:txBody>
          <a:bodyPr>
            <a:noAutofit/>
          </a:bodyPr>
          <a:lstStyle/>
          <a:p>
            <a:pPr algn="ctr"/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57</a:t>
            </a:r>
            <a:r>
              <a:rPr lang="en-US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36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 </a:t>
            </a:r>
            <a:endParaRPr lang="ru-RU" sz="4000" b="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393944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</TotalTime>
  <Words>286</Words>
  <Application>Microsoft Office PowerPoint</Application>
  <PresentationFormat>Екран (4:3)</PresentationFormat>
  <Paragraphs>60</Paragraphs>
  <Slides>10</Slides>
  <Notes>10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5" baseType="lpstr">
      <vt:lpstr>Arial</vt:lpstr>
      <vt:lpstr>Calibri</vt:lpstr>
      <vt:lpstr>Georgia</vt:lpstr>
      <vt:lpstr>Verdana</vt:lpstr>
      <vt:lpstr>Тема Office</vt:lpstr>
      <vt:lpstr>ПСАЛОМ 57 </vt:lpstr>
      <vt:lpstr>ПСАЛОМ 57:2 </vt:lpstr>
      <vt:lpstr>ПСАЛОМ 57:3 </vt:lpstr>
      <vt:lpstr>ПСАЛОМ 57:4 </vt:lpstr>
      <vt:lpstr>ПСАЛОМ 57:5 </vt:lpstr>
      <vt:lpstr>ПСАЛОМ 57:6 </vt:lpstr>
      <vt:lpstr>ПСАЛОМ 57:7 </vt:lpstr>
      <vt:lpstr>ПСАЛОМ 57:8 </vt:lpstr>
      <vt:lpstr>ПСАЛОМ 57:9 </vt:lpstr>
      <vt:lpstr>ПСАЛОМ 57:10 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166</cp:revision>
  <dcterms:created xsi:type="dcterms:W3CDTF">2011-03-25T18:27:23Z</dcterms:created>
  <dcterms:modified xsi:type="dcterms:W3CDTF">2021-06-13T16:43:40Z</dcterms:modified>
</cp:coreProperties>
</file>